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723F3-DC39-4471-A00B-5245B0BA9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A1B37B-B079-4659-9751-C88CE4976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DF09D-1682-40EF-A8E6-2BD6472EB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10954-39D5-4AA4-988E-46CF35EFC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85DF28-9BED-4EC2-B510-6545A7206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3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D8C8DB-B065-416A-A186-C0280E8F6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A268F7-9E61-48E5-BE6E-C1252DE8E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997D2-EFAA-4106-8BAD-A312B3A7D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43B70-C8D4-47C8-97D7-F31AD8719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1DD907-2654-4757-BAF4-CF1AF1EC1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F4814-9568-4C11-B6B6-4382F3B72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694F42-9897-4A6C-8B28-8503ED8C8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7B2F0-675F-4676-84D9-D1A8BD94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7181A-02FC-49E3-89EB-6EC4D89D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2CBA69-CBF7-47E9-B887-F901599D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311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3D272-BF50-488B-8E9C-9D9D1220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BF4D38-A3ED-4D9A-8AD3-6D24005EE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E2831-AE1A-4EE9-B31D-D0A30117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2B98A-B30E-4474-88EA-801AEC79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A5525A-76C0-4D4C-A8EC-FC0DD626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170032-97FF-4BAB-ACBE-E77057C2A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40CD5-132C-4703-92A0-B33990371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E7A515-AB6B-4B2F-A7FF-3E5C231C5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90E8C5-7575-4E87-B458-03384E1D1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CA78A5-EBFE-4DF9-ABDD-B1902A59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317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D7D6F2-541E-422A-AE9F-C7CF86075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506BA2-18ED-4379-A9B0-8E432E820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B990CF-1A22-46D1-ACF2-1BB053A13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DF0B4-B890-4C8B-BFB2-CB7F17F24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F4740D-EB56-4A40-916F-9B361F3A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3AFA7B-C53D-471D-8C8F-28975CAC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920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9A0ED-335D-4663-B776-431A8AB9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BDA8E-0503-484F-A505-3F240307F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7A70D-939E-4A2E-AF6D-9A46B909F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1B5204-14E6-4B5D-8E1E-6A0073616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CFB8DF-5164-43D8-90D7-358E079B45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81D3ADC-9844-4A8B-8AB3-0B566BBAD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5CDD79C-F97B-4C73-B3ED-8BCFFC38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C057CD-9222-409A-B8BF-FDADD8FA7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525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FAE68-B08A-4FC2-8142-08E99B4B2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75B9E0-37E0-42E2-9827-A78339FEA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9AC638-3806-47B5-907F-0BF40280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4ED18D-D129-418B-803A-0B5E4173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57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3B5C7E-C571-4309-8DD8-351622132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07A86F-4596-4F9E-82A3-76C87C2C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8C2807-9E24-42C4-905A-0BA290A8C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393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56436-26D8-49A5-B4B1-29954C35E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A7E7D1-A71B-4173-A09F-3E61FC36B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95350C-31D4-4D27-B248-E08054732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CAF109-182C-470C-8DA3-2D072876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C00C2B-E831-4096-8732-35574990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AE91E-AA21-47EA-8BC9-F08964E9E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01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CF5B10-1EFF-4EFD-AAA6-39D3362F1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FF4793-074E-42D5-AE90-4083FD03D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5C19D4-5353-4C8C-AA0F-02A360B0B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CB8FE7-0338-48BF-8CDD-6A2B1F13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C731E2-1849-4586-A9D4-13875BB6D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4C9D15-4859-41A9-93AC-FB43DF6C1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239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4C87FF-822B-472B-87FD-BF58B386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A892DF-64FF-465B-8460-F9FFB0CBF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0988BD-CE10-40B4-85F8-A93B1538C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BB0DE-4BA4-466A-8499-D82360E926C1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7D1ACF-5B62-4D53-B9BD-D1B12EE06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FEF3A6-3F0C-49B8-9978-C5DF6F0BB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1DFB5-2B13-484E-B926-F4A85B231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C2066785-1BF3-4CEB-B22C-A464806D8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717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8473AD-79D0-471D-9A81-2992C7D1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7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A04D58-0CF9-49C8-8CA9-F918F5F59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51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E715C5C-EFDD-4C49-ABC2-5BE85A223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95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DAE1323-AB78-4946-AA50-202F5119B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5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2529A0-F011-4CE5-8895-F313BBFA8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8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06AC5F1-59D8-4D19-AC42-4BC3FCE63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30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9CDF2DD-DF7D-4BE2-8F90-51F71695E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17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394E72D-87C6-453A-AA0D-1DE4194D9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61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23EFAABB-341C-4BF3-8CE9-4DEDF9C13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38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F55290-9A21-4F6B-969B-1BD01CCFE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5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A64C632-45F3-4494-810C-E7FC93B74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98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7687E9-207C-48FD-A9EF-27771A22C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16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2CE9F0-6384-4855-9AA1-0410D75FA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2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7AD6B41-8C07-479D-A2AA-A5A2DAD8A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38D567A-262F-4724-AA08-71AC78208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1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3D493E9-6130-428F-9FED-4CEC32552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746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FFB9EA6-041D-4729-87D8-846EA5BFE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4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296F57-C27E-4A62-8FA3-0CCC75E83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6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7BA7172-ED3A-4E4E-A931-350AF495A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83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8EA1B52-C997-459D-B554-BF347B95A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530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1F0E257-1538-4F13-9E29-032AFFC72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17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와이드스크린</PresentationFormat>
  <Paragraphs>0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유동재 (컴퓨터과학과)</dc:creator>
  <cp:lastModifiedBy>유동재 (컴퓨터과학과)</cp:lastModifiedBy>
  <cp:revision>2</cp:revision>
  <dcterms:created xsi:type="dcterms:W3CDTF">2021-12-12T18:08:20Z</dcterms:created>
  <dcterms:modified xsi:type="dcterms:W3CDTF">2021-12-12T18:11:11Z</dcterms:modified>
</cp:coreProperties>
</file>

<file path=docProps/thumbnail.jpeg>
</file>